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Tablo"/>
          <p:cNvGraphicFramePr>
            <a:graphicFrameLocks noGrp="1"/>
          </p:cNvGraphicFramePr>
          <p:nvPr/>
        </p:nvGraphicFramePr>
        <p:xfrm>
          <a:off x="428600" y="285732"/>
          <a:ext cx="8501118" cy="6511957"/>
        </p:xfrm>
        <a:graphic>
          <a:graphicData uri="http://schemas.openxmlformats.org/drawingml/2006/table">
            <a:tbl>
              <a:tblPr/>
              <a:tblGrid>
                <a:gridCol w="4429152"/>
                <a:gridCol w="4071966"/>
              </a:tblGrid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KELİME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6000" b="1" i="0" u="none" strike="noStrike" dirty="0">
                          <a:solidFill>
                            <a:srgbClr val="7030A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İPUCU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SİRKE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PAYDA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BANKA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KIŞ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KALAN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YAYIN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FAKİR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KÜFÜR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VERME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DERT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KAZIK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KIŞ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KAÇAN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MUTFAK</a:t>
                      </a:r>
                      <a:endParaRPr lang="tr-TR" sz="4000" b="1" i="0" u="none" strike="noStrike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50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SERİN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4000" b="1" i="0" u="none" strike="noStrike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TEHLİKE</a:t>
                      </a:r>
                      <a:endParaRPr lang="tr-TR" sz="4000" b="1" i="0" u="none" strike="noStrik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</Words>
  <PresentationFormat>Ekran Gösterisi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İBRAHİM</dc:creator>
  <cp:lastModifiedBy>İBRAHİM</cp:lastModifiedBy>
  <cp:revision>7</cp:revision>
  <dcterms:created xsi:type="dcterms:W3CDTF">2018-10-25T19:37:51Z</dcterms:created>
  <dcterms:modified xsi:type="dcterms:W3CDTF">2018-10-25T20:03:41Z</dcterms:modified>
</cp:coreProperties>
</file>